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BC671-4897-4F94-9970-42CCFEEA0DD2}" type="datetimeFigureOut">
              <a:rPr lang="en-US" smtClean="0"/>
              <a:t>11/15/2010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8D96B-6D1B-45EA-9E54-E7C5EDB86C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BC671-4897-4F94-9970-42CCFEEA0DD2}" type="datetimeFigureOut">
              <a:rPr lang="en-US" smtClean="0"/>
              <a:t>11/15/2010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8D96B-6D1B-45EA-9E54-E7C5EDB86C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BC671-4897-4F94-9970-42CCFEEA0DD2}" type="datetimeFigureOut">
              <a:rPr lang="en-US" smtClean="0"/>
              <a:t>11/15/2010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8D96B-6D1B-45EA-9E54-E7C5EDB86C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BC671-4897-4F94-9970-42CCFEEA0DD2}" type="datetimeFigureOut">
              <a:rPr lang="en-US" smtClean="0"/>
              <a:t>11/15/2010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8D96B-6D1B-45EA-9E54-E7C5EDB86C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BC671-4897-4F94-9970-42CCFEEA0DD2}" type="datetimeFigureOut">
              <a:rPr lang="en-US" smtClean="0"/>
              <a:t>11/15/2010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8D96B-6D1B-45EA-9E54-E7C5EDB86C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BC671-4897-4F94-9970-42CCFEEA0DD2}" type="datetimeFigureOut">
              <a:rPr lang="en-US" smtClean="0"/>
              <a:t>11/15/2010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8D96B-6D1B-45EA-9E54-E7C5EDB86C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BC671-4897-4F94-9970-42CCFEEA0DD2}" type="datetimeFigureOut">
              <a:rPr lang="en-US" smtClean="0"/>
              <a:t>11/15/2010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8D96B-6D1B-45EA-9E54-E7C5EDB86C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BC671-4897-4F94-9970-42CCFEEA0DD2}" type="datetimeFigureOut">
              <a:rPr lang="en-US" smtClean="0"/>
              <a:t>11/15/2010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8D96B-6D1B-45EA-9E54-E7C5EDB86C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BC671-4897-4F94-9970-42CCFEEA0DD2}" type="datetimeFigureOut">
              <a:rPr lang="en-US" smtClean="0"/>
              <a:t>11/15/2010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8D96B-6D1B-45EA-9E54-E7C5EDB86C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BC671-4897-4F94-9970-42CCFEEA0DD2}" type="datetimeFigureOut">
              <a:rPr lang="en-US" smtClean="0"/>
              <a:t>11/15/2010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8D96B-6D1B-45EA-9E54-E7C5EDB86C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BC671-4897-4F94-9970-42CCFEEA0DD2}" type="datetimeFigureOut">
              <a:rPr lang="en-US" smtClean="0"/>
              <a:t>11/15/2010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8D96B-6D1B-45EA-9E54-E7C5EDB86C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BC671-4897-4F94-9970-42CCFEEA0DD2}" type="datetimeFigureOut">
              <a:rPr lang="en-US" smtClean="0"/>
              <a:t>11/15/2010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8D96B-6D1B-45EA-9E54-E7C5EDB86C6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dn.erictric.com/wp-content/uploads/2010/10/barack-obama-wav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533400"/>
            <a:ext cx="2454602" cy="1828800"/>
          </a:xfrm>
          <a:prstGeom prst="rect">
            <a:avLst/>
          </a:prstGeom>
          <a:noFill/>
        </p:spPr>
      </p:pic>
      <p:pic>
        <p:nvPicPr>
          <p:cNvPr id="1028" name="Picture 4" descr="http://upload.wikimedia.org/wikipedia/commons/thumb/0/01/B%C3%A9atrice_Martin.jpg/220px-B%C3%A9atrice_Mart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04800"/>
            <a:ext cx="1524000" cy="2286000"/>
          </a:xfrm>
          <a:prstGeom prst="rect">
            <a:avLst/>
          </a:prstGeom>
          <a:noFill/>
        </p:spPr>
      </p:pic>
      <p:pic>
        <p:nvPicPr>
          <p:cNvPr id="1030" name="Picture 6" descr="http://blog.foreignpolicy.com/files/images/NicolasSarkoz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10000"/>
            <a:ext cx="2402122" cy="2009775"/>
          </a:xfrm>
          <a:prstGeom prst="rect">
            <a:avLst/>
          </a:prstGeom>
          <a:noFill/>
        </p:spPr>
      </p:pic>
      <p:pic>
        <p:nvPicPr>
          <p:cNvPr id="1032" name="Picture 8" descr="http://www.mundakaoptic.com/images/team/grandes/15.jpg"/>
          <p:cNvPicPr>
            <a:picLocks noChangeAspect="1" noChangeArrowheads="1"/>
          </p:cNvPicPr>
          <p:nvPr/>
        </p:nvPicPr>
        <p:blipFill>
          <a:blip r:embed="rId5" cstate="print"/>
          <a:srcRect r="23189"/>
          <a:stretch>
            <a:fillRect/>
          </a:stretch>
        </p:blipFill>
        <p:spPr bwMode="auto">
          <a:xfrm>
            <a:off x="6019800" y="3505200"/>
            <a:ext cx="2807918" cy="237738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2590800"/>
            <a:ext cx="381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latin typeface="Kristen ITC" pitchFamily="66" charset="0"/>
              </a:rPr>
              <a:t>Béatrice Martin /  Canada</a:t>
            </a:r>
            <a:endParaRPr lang="fr-FR" sz="3200" b="1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86400" y="2362200"/>
            <a:ext cx="3657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err="1" smtClean="0">
                <a:latin typeface="Kristen ITC" pitchFamily="66" charset="0"/>
              </a:rPr>
              <a:t>Barack</a:t>
            </a:r>
            <a:r>
              <a:rPr lang="fr-FR" sz="3200" b="1" dirty="0" smtClean="0">
                <a:latin typeface="Kristen ITC" pitchFamily="66" charset="0"/>
              </a:rPr>
              <a:t> </a:t>
            </a:r>
            <a:r>
              <a:rPr lang="fr-FR" sz="3200" b="1" dirty="0" err="1" smtClean="0">
                <a:latin typeface="Kristen ITC" pitchFamily="66" charset="0"/>
              </a:rPr>
              <a:t>Obama</a:t>
            </a:r>
            <a:r>
              <a:rPr lang="fr-FR" sz="3200" b="1" dirty="0">
                <a:latin typeface="Kristen ITC" pitchFamily="66" charset="0"/>
              </a:rPr>
              <a:t> </a:t>
            </a:r>
            <a:r>
              <a:rPr lang="fr-FR" sz="3200" b="1" dirty="0" smtClean="0">
                <a:latin typeface="Kristen ITC" pitchFamily="66" charset="0"/>
              </a:rPr>
              <a:t>/ Etats-Unis</a:t>
            </a:r>
            <a:endParaRPr lang="fr-FR" sz="3200" b="1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780782"/>
            <a:ext cx="381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latin typeface="Kristen ITC" pitchFamily="66" charset="0"/>
              </a:rPr>
              <a:t>Nicolas Sarkozy / France</a:t>
            </a:r>
            <a:endParaRPr lang="fr-FR" sz="3200" b="1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0" y="5780782"/>
            <a:ext cx="3048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latin typeface="Kristen ITC" pitchFamily="66" charset="0"/>
              </a:rPr>
              <a:t>Tom </a:t>
            </a:r>
            <a:r>
              <a:rPr lang="fr-FR" sz="3200" b="1" dirty="0" err="1" smtClean="0">
                <a:latin typeface="Kristen ITC" pitchFamily="66" charset="0"/>
              </a:rPr>
              <a:t>Frager</a:t>
            </a:r>
            <a:r>
              <a:rPr lang="fr-FR" sz="3200" b="1" dirty="0" smtClean="0">
                <a:latin typeface="Kristen ITC" pitchFamily="66" charset="0"/>
              </a:rPr>
              <a:t> / Guadeloupe</a:t>
            </a:r>
            <a:endParaRPr lang="fr-FR" sz="3200" b="1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33600" y="228600"/>
            <a:ext cx="381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u="sng" dirty="0" smtClean="0">
                <a:solidFill>
                  <a:srgbClr val="7030A0"/>
                </a:solidFill>
                <a:latin typeface="Kristen ITC" pitchFamily="66" charset="0"/>
              </a:rPr>
              <a:t>Ecoutez le prof.  Mettez en ordre les personnes.</a:t>
            </a:r>
            <a:endParaRPr lang="fr-FR" sz="3200" b="1" u="sng" dirty="0">
              <a:solidFill>
                <a:srgbClr val="7030A0"/>
              </a:solidFill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0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u="sng" dirty="0" smtClean="0">
                <a:solidFill>
                  <a:srgbClr val="7030A0"/>
                </a:solidFill>
                <a:latin typeface="Kristen ITC" pitchFamily="66" charset="0"/>
              </a:rPr>
              <a:t>Copiez et finissez:</a:t>
            </a:r>
            <a:endParaRPr lang="fr-FR" sz="4000" b="1" u="sng" dirty="0">
              <a:solidFill>
                <a:srgbClr val="7030A0"/>
              </a:solidFill>
              <a:latin typeface="Kristen ITC" pitchFamily="66" charset="0"/>
            </a:endParaRPr>
          </a:p>
        </p:txBody>
      </p:sp>
      <p:pic>
        <p:nvPicPr>
          <p:cNvPr id="13" name="Picture 4" descr="http://upload.wikimedia.org/wikipedia/commons/thumb/0/01/B%C3%A9atrice_Martin.jpg/220px-B%C3%A9atrice_Mart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71600"/>
            <a:ext cx="2209800" cy="33147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2438400" y="1600200"/>
            <a:ext cx="6705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latin typeface="Kristen ITC" pitchFamily="66" charset="0"/>
              </a:rPr>
              <a:t>Béatrice Martin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3200" b="1" dirty="0" smtClean="0">
                <a:latin typeface="Kristen ITC" pitchFamily="66" charset="0"/>
              </a:rPr>
              <a:t>est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200" b="1" dirty="0" smtClean="0">
                <a:latin typeface="Kristen ITC" pitchFamily="66" charset="0"/>
              </a:rPr>
              <a:t> de France.  Elle est de ____________.</a:t>
            </a:r>
          </a:p>
          <a:p>
            <a:endParaRPr lang="fr-FR" sz="3200" b="1" dirty="0">
              <a:latin typeface="Kristen ITC" pitchFamily="66" charset="0"/>
            </a:endParaRPr>
          </a:p>
          <a:p>
            <a:r>
              <a:rPr lang="fr-FR" sz="3200" b="1" dirty="0" smtClean="0">
                <a:latin typeface="Kristen ITC" pitchFamily="66" charset="0"/>
              </a:rPr>
              <a:t>Elle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3200" b="1" dirty="0" smtClean="0">
                <a:latin typeface="Kristen ITC" pitchFamily="66" charset="0"/>
              </a:rPr>
              <a:t>est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200" b="1" dirty="0" smtClean="0">
                <a:latin typeface="Kristen ITC" pitchFamily="66" charset="0"/>
              </a:rPr>
              <a:t> brune.  Elle est _______________.</a:t>
            </a:r>
            <a:endParaRPr lang="fr-FR" sz="3200" b="1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0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u="sng" dirty="0" smtClean="0">
                <a:solidFill>
                  <a:srgbClr val="7030A0"/>
                </a:solidFill>
                <a:latin typeface="Kristen ITC" pitchFamily="66" charset="0"/>
              </a:rPr>
              <a:t>Copiez et finissez:</a:t>
            </a:r>
            <a:endParaRPr lang="fr-FR" sz="4000" b="1" u="sng" dirty="0">
              <a:solidFill>
                <a:srgbClr val="7030A0"/>
              </a:solidFill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38400" y="1600200"/>
            <a:ext cx="6705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latin typeface="Kristen ITC" pitchFamily="66" charset="0"/>
              </a:rPr>
              <a:t>Nicolas Sarkozy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3200" b="1" dirty="0" smtClean="0">
                <a:latin typeface="Kristen ITC" pitchFamily="66" charset="0"/>
              </a:rPr>
              <a:t>est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200" b="1" dirty="0" smtClean="0">
                <a:latin typeface="Kristen ITC" pitchFamily="66" charset="0"/>
              </a:rPr>
              <a:t> des Etats-Unis.  Il est de __________.</a:t>
            </a:r>
          </a:p>
          <a:p>
            <a:endParaRPr lang="fr-FR" sz="3200" b="1" dirty="0">
              <a:latin typeface="Kristen ITC" pitchFamily="66" charset="0"/>
            </a:endParaRPr>
          </a:p>
          <a:p>
            <a:r>
              <a:rPr lang="fr-FR" sz="3200" b="1" dirty="0" smtClean="0">
                <a:latin typeface="Kristen ITC" pitchFamily="66" charset="0"/>
              </a:rPr>
              <a:t>Il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3200" b="1" dirty="0" smtClean="0">
                <a:latin typeface="Kristen ITC" pitchFamily="66" charset="0"/>
              </a:rPr>
              <a:t>est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200" b="1" dirty="0" smtClean="0">
                <a:latin typeface="Kristen ITC" pitchFamily="66" charset="0"/>
              </a:rPr>
              <a:t> blond.  Il est _______.</a:t>
            </a:r>
            <a:endParaRPr lang="fr-FR" sz="3200" b="1" dirty="0">
              <a:latin typeface="Kristen ITC" pitchFamily="66" charset="0"/>
            </a:endParaRPr>
          </a:p>
        </p:txBody>
      </p:sp>
      <p:pic>
        <p:nvPicPr>
          <p:cNvPr id="5" name="Picture 6" descr="http://blog.foreignpolicy.com/files/images/NicolasSarkoz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2402122" cy="2009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0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u="sng" dirty="0" smtClean="0">
                <a:solidFill>
                  <a:srgbClr val="7030A0"/>
                </a:solidFill>
                <a:latin typeface="Kristen ITC" pitchFamily="66" charset="0"/>
              </a:rPr>
              <a:t>Copiez et finissez:</a:t>
            </a:r>
            <a:endParaRPr lang="fr-FR" sz="4000" b="1" u="sng" dirty="0">
              <a:solidFill>
                <a:srgbClr val="7030A0"/>
              </a:solidFill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38400" y="1600200"/>
            <a:ext cx="6705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err="1" smtClean="0">
                <a:latin typeface="Kristen ITC" pitchFamily="66" charset="0"/>
              </a:rPr>
              <a:t>Barack</a:t>
            </a:r>
            <a:r>
              <a:rPr lang="fr-FR" sz="3200" b="1" dirty="0" smtClean="0">
                <a:latin typeface="Kristen ITC" pitchFamily="66" charset="0"/>
              </a:rPr>
              <a:t> </a:t>
            </a:r>
            <a:r>
              <a:rPr lang="fr-FR" sz="3200" b="1" dirty="0" err="1" smtClean="0">
                <a:latin typeface="Kristen ITC" pitchFamily="66" charset="0"/>
              </a:rPr>
              <a:t>Obama</a:t>
            </a:r>
            <a:r>
              <a:rPr lang="fr-FR" sz="3200" b="1" dirty="0" smtClean="0">
                <a:latin typeface="Kristen ITC" pitchFamily="66" charset="0"/>
              </a:rPr>
              <a:t>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3200" b="1" dirty="0" smtClean="0">
                <a:latin typeface="Kristen ITC" pitchFamily="66" charset="0"/>
              </a:rPr>
              <a:t>est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200" b="1" dirty="0" smtClean="0">
                <a:latin typeface="Kristen ITC" pitchFamily="66" charset="0"/>
              </a:rPr>
              <a:t> de Guadeloupe.  Il est des ________.</a:t>
            </a:r>
          </a:p>
          <a:p>
            <a:endParaRPr lang="fr-FR" sz="3200" b="1" dirty="0">
              <a:latin typeface="Kristen ITC" pitchFamily="66" charset="0"/>
            </a:endParaRPr>
          </a:p>
          <a:p>
            <a:r>
              <a:rPr lang="fr-FR" sz="3200" b="1" dirty="0" smtClean="0">
                <a:latin typeface="Kristen ITC" pitchFamily="66" charset="0"/>
              </a:rPr>
              <a:t>Il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3200" b="1" dirty="0" smtClean="0">
                <a:latin typeface="Kristen ITC" pitchFamily="66" charset="0"/>
              </a:rPr>
              <a:t>est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200" b="1" dirty="0" smtClean="0">
                <a:latin typeface="Kristen ITC" pitchFamily="66" charset="0"/>
              </a:rPr>
              <a:t> petit.  Il est _______.</a:t>
            </a:r>
            <a:endParaRPr lang="fr-FR" sz="3200" b="1" dirty="0">
              <a:latin typeface="Kristen ITC" pitchFamily="66" charset="0"/>
            </a:endParaRPr>
          </a:p>
        </p:txBody>
      </p:sp>
      <p:pic>
        <p:nvPicPr>
          <p:cNvPr id="6" name="Picture 2" descr="http://cdn.erictric.com/wp-content/uploads/2010/10/barack-obama-wav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2454602" cy="182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0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u="sng" dirty="0" smtClean="0">
                <a:solidFill>
                  <a:srgbClr val="7030A0"/>
                </a:solidFill>
                <a:latin typeface="Kristen ITC" pitchFamily="66" charset="0"/>
              </a:rPr>
              <a:t>Copiez et finissez:</a:t>
            </a:r>
            <a:endParaRPr lang="fr-FR" sz="4000" b="1" u="sng" dirty="0">
              <a:solidFill>
                <a:srgbClr val="7030A0"/>
              </a:solidFill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38400" y="1600200"/>
            <a:ext cx="6705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latin typeface="Kristen ITC" pitchFamily="66" charset="0"/>
              </a:rPr>
              <a:t>Tom </a:t>
            </a:r>
            <a:r>
              <a:rPr lang="fr-FR" sz="3200" b="1" dirty="0" err="1" smtClean="0">
                <a:latin typeface="Kristen ITC" pitchFamily="66" charset="0"/>
              </a:rPr>
              <a:t>Frager</a:t>
            </a:r>
            <a:r>
              <a:rPr lang="fr-FR" sz="3200" b="1" dirty="0" smtClean="0">
                <a:latin typeface="Kristen ITC" pitchFamily="66" charset="0"/>
              </a:rPr>
              <a:t>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3200" b="1" dirty="0" smtClean="0">
                <a:latin typeface="Kristen ITC" pitchFamily="66" charset="0"/>
              </a:rPr>
              <a:t>est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200" b="1" dirty="0" smtClean="0">
                <a:latin typeface="Kristen ITC" pitchFamily="66" charset="0"/>
              </a:rPr>
              <a:t> de Canada.  Il est de ________.</a:t>
            </a:r>
          </a:p>
          <a:p>
            <a:endParaRPr lang="fr-FR" sz="3200" b="1" dirty="0">
              <a:latin typeface="Kristen ITC" pitchFamily="66" charset="0"/>
            </a:endParaRPr>
          </a:p>
          <a:p>
            <a:r>
              <a:rPr lang="fr-FR" sz="3200" b="1" dirty="0" smtClean="0">
                <a:latin typeface="Kristen ITC" pitchFamily="66" charset="0"/>
              </a:rPr>
              <a:t>Il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3200" b="1" dirty="0" smtClean="0">
                <a:latin typeface="Kristen ITC" pitchFamily="66" charset="0"/>
              </a:rPr>
              <a:t>est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200" b="1" dirty="0" smtClean="0">
                <a:latin typeface="Kristen ITC" pitchFamily="66" charset="0"/>
              </a:rPr>
              <a:t> grand.  Il est _______.</a:t>
            </a:r>
            <a:endParaRPr lang="fr-FR" sz="3200" b="1" dirty="0">
              <a:latin typeface="Kristen ITC" pitchFamily="66" charset="0"/>
            </a:endParaRPr>
          </a:p>
        </p:txBody>
      </p:sp>
      <p:pic>
        <p:nvPicPr>
          <p:cNvPr id="5" name="Picture 8" descr="http://www.mundakaoptic.com/images/team/grandes/15.jpg"/>
          <p:cNvPicPr>
            <a:picLocks noChangeAspect="1" noChangeArrowheads="1"/>
          </p:cNvPicPr>
          <p:nvPr/>
        </p:nvPicPr>
        <p:blipFill>
          <a:blip r:embed="rId2" cstate="print"/>
          <a:srcRect r="23189"/>
          <a:stretch>
            <a:fillRect/>
          </a:stretch>
        </p:blipFill>
        <p:spPr bwMode="auto">
          <a:xfrm>
            <a:off x="0" y="1600201"/>
            <a:ext cx="2519980" cy="213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0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u="sng" dirty="0" smtClean="0">
                <a:solidFill>
                  <a:srgbClr val="7030A0"/>
                </a:solidFill>
                <a:latin typeface="Kristen ITC" pitchFamily="66" charset="0"/>
              </a:rPr>
              <a:t>Copiez et finissez:</a:t>
            </a:r>
            <a:endParaRPr lang="fr-FR" sz="4000" b="1" u="sng" dirty="0">
              <a:solidFill>
                <a:srgbClr val="7030A0"/>
              </a:solidFill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914400"/>
            <a:ext cx="914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latin typeface="Kristen ITC" pitchFamily="66" charset="0"/>
              </a:rPr>
              <a:t>Le professeur de français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3200" b="1" dirty="0" smtClean="0">
                <a:latin typeface="Kristen ITC" pitchFamily="66" charset="0"/>
              </a:rPr>
              <a:t>est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200" b="1" dirty="0" smtClean="0">
                <a:latin typeface="Kristen ITC" pitchFamily="66" charset="0"/>
              </a:rPr>
              <a:t> de _____________.  Elle est de ________.</a:t>
            </a:r>
          </a:p>
          <a:p>
            <a:endParaRPr lang="fr-FR" sz="3200" b="1" dirty="0">
              <a:latin typeface="Kristen ITC" pitchFamily="66" charset="0"/>
            </a:endParaRPr>
          </a:p>
          <a:p>
            <a:r>
              <a:rPr lang="fr-FR" sz="3200" b="1" dirty="0" smtClean="0">
                <a:latin typeface="Kristen ITC" pitchFamily="66" charset="0"/>
              </a:rPr>
              <a:t>Elle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3200" b="1" dirty="0" smtClean="0">
                <a:latin typeface="Kristen ITC" pitchFamily="66" charset="0"/>
              </a:rPr>
              <a:t>est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200" b="1" dirty="0" smtClean="0">
                <a:latin typeface="Kristen ITC" pitchFamily="66" charset="0"/>
              </a:rPr>
              <a:t> ___________.  Elle est _______.</a:t>
            </a:r>
            <a:endParaRPr lang="fr-FR" sz="3200" b="1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191000"/>
            <a:ext cx="914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latin typeface="Kristen ITC" pitchFamily="66" charset="0"/>
              </a:rPr>
              <a:t>Moi, je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ne </a:t>
            </a:r>
            <a:r>
              <a:rPr lang="fr-FR" sz="3200" b="1" dirty="0" smtClean="0">
                <a:latin typeface="Kristen ITC" pitchFamily="66" charset="0"/>
              </a:rPr>
              <a:t>suis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200" b="1" dirty="0" smtClean="0">
                <a:latin typeface="Kristen ITC" pitchFamily="66" charset="0"/>
              </a:rPr>
              <a:t> de _____________.  Je suis de ________.</a:t>
            </a:r>
          </a:p>
          <a:p>
            <a:endParaRPr lang="fr-FR" sz="3200" b="1" dirty="0">
              <a:latin typeface="Kristen ITC" pitchFamily="66" charset="0"/>
            </a:endParaRPr>
          </a:p>
          <a:p>
            <a:r>
              <a:rPr lang="fr-FR" sz="3200" b="1" dirty="0" smtClean="0">
                <a:latin typeface="Kristen ITC" pitchFamily="66" charset="0"/>
              </a:rPr>
              <a:t>Je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ne </a:t>
            </a:r>
            <a:r>
              <a:rPr lang="fr-FR" sz="3200" b="1" dirty="0" smtClean="0">
                <a:latin typeface="Kristen ITC" pitchFamily="66" charset="0"/>
              </a:rPr>
              <a:t>suis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200" b="1" dirty="0" smtClean="0">
                <a:latin typeface="Kristen ITC" pitchFamily="66" charset="0"/>
              </a:rPr>
              <a:t> ___________.  Je suis _______.</a:t>
            </a:r>
            <a:endParaRPr lang="fr-FR" sz="3200" b="1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161</Words>
  <Application>Microsoft Office PowerPoint</Application>
  <PresentationFormat>On-screen Show (4:3)</PresentationFormat>
  <Paragraphs>28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3</cp:revision>
  <dcterms:created xsi:type="dcterms:W3CDTF">2010-11-15T12:28:59Z</dcterms:created>
  <dcterms:modified xsi:type="dcterms:W3CDTF">2010-11-15T12:41:22Z</dcterms:modified>
</cp:coreProperties>
</file>